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30" r:id="rId2"/>
    <p:sldId id="406" r:id="rId3"/>
    <p:sldId id="40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3" r:id="rId18"/>
    <p:sldId id="424" r:id="rId19"/>
    <p:sldId id="425" r:id="rId20"/>
    <p:sldId id="426" r:id="rId21"/>
    <p:sldId id="427" r:id="rId22"/>
    <p:sldId id="428" r:id="rId23"/>
    <p:sldId id="429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 varScale="1">
        <p:scale>
          <a:sx n="110" d="100"/>
          <a:sy n="110" d="100"/>
        </p:scale>
        <p:origin x="120" y="240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58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d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err="1" smtClean="0">
                <a:solidFill>
                  <a:srgbClr val="0070C0"/>
                </a:solidFill>
                <a:latin typeface="+mj-ea"/>
              </a:rPr>
              <a:t>CartoDB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で</a:t>
            </a:r>
            <a:r>
              <a:rPr lang="en-US" altLang="ja-JP" sz="5400" b="1" dirty="0" smtClean="0">
                <a:solidFill>
                  <a:srgbClr val="0070C0"/>
                </a:solidFill>
                <a:latin typeface="+mj-ea"/>
              </a:rPr>
              <a:t>Web MAP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を作成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885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309" y="205844"/>
            <a:ext cx="6005381" cy="48043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11558" y="5248275"/>
            <a:ext cx="4334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CATEGORY</a:t>
            </a:r>
            <a:r>
              <a:rPr kumimoji="1" lang="ja-JP" altLang="en-US" sz="1600" b="1" dirty="0" smtClean="0"/>
              <a:t>を選択し、想定浸水深で色分けを行う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5481464" y="1749186"/>
            <a:ext cx="281161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10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450" y="282045"/>
            <a:ext cx="5753100" cy="460248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452890" y="20254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4663" y="5248275"/>
            <a:ext cx="7234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想定浸水深のフィールド</a:t>
            </a:r>
            <a:r>
              <a:rPr kumimoji="1" lang="ja-JP" altLang="en-US" sz="1600" b="1" dirty="0" smtClean="0"/>
              <a:t>を選択し、ポッポアップで浸水深が表示されるようにする。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5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730" y="96043"/>
            <a:ext cx="6154540" cy="492363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03012" y="5153025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凡例の設定を行う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519565" y="2558811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3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150" y="179070"/>
            <a:ext cx="5981700" cy="478536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500515" y="2873136"/>
            <a:ext cx="252586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32495" y="5133975"/>
            <a:ext cx="5279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フィルターをかけ、表示するレイヤを設定することができる。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820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087" y="124617"/>
            <a:ext cx="6219826" cy="497586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75076" y="5290721"/>
            <a:ext cx="6793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想定浸水区域のポリゴンと同じように、ポイントデータのスタイルを変更する。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030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919" y="223404"/>
            <a:ext cx="6050161" cy="485530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23865" y="634761"/>
            <a:ext cx="2129010" cy="21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347740" y="4833257"/>
            <a:ext cx="447711" cy="157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4202" y="5229225"/>
            <a:ext cx="5215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地図の名前を変更し、</a:t>
            </a:r>
            <a:r>
              <a:rPr kumimoji="1" lang="en-US" altLang="ja-JP" sz="1600" b="1" dirty="0" smtClean="0"/>
              <a:t>Options</a:t>
            </a:r>
            <a:r>
              <a:rPr kumimoji="1" lang="ja-JP" altLang="en-US" sz="1600" b="1" dirty="0" smtClean="0"/>
              <a:t>から地図表示の設定を行う。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963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224" y="160019"/>
            <a:ext cx="6038851" cy="483108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38206" y="5130225"/>
            <a:ext cx="546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Change </a:t>
            </a:r>
            <a:r>
              <a:rPr kumimoji="1" lang="en-US" altLang="ja-JP" sz="1600" b="1" dirty="0" err="1" smtClean="0"/>
              <a:t>basemap</a:t>
            </a:r>
            <a:r>
              <a:rPr kumimoji="1" lang="en-US" altLang="ja-JP" sz="1600" b="1" dirty="0" smtClean="0"/>
              <a:t> </a:t>
            </a:r>
            <a:r>
              <a:rPr kumimoji="1" lang="ja-JP" altLang="en-US" sz="1600" b="1" dirty="0" smtClean="0"/>
              <a:t>から　ベースマップを変更することができる。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lang="en-US" altLang="ja-JP" sz="1600" b="1" dirty="0" smtClean="0"/>
              <a:t>Yours</a:t>
            </a:r>
            <a:r>
              <a:rPr lang="ja-JP" altLang="en-US" sz="1600" b="1" dirty="0" smtClean="0"/>
              <a:t>からタイル読み込みも可能。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1356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108710"/>
            <a:ext cx="4371975" cy="34975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775" y="1108710"/>
            <a:ext cx="4371975" cy="349758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7798" y="5033546"/>
            <a:ext cx="5168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レイヤの設定が完了したら、右上の</a:t>
            </a:r>
            <a:r>
              <a:rPr kumimoji="1" lang="en-US" altLang="ja-JP" sz="1600" b="1" dirty="0" smtClean="0"/>
              <a:t>PUBLISH</a:t>
            </a:r>
            <a:r>
              <a:rPr kumimoji="1" lang="ja-JP" altLang="en-US" sz="1600" b="1" dirty="0" smtClean="0"/>
              <a:t>をクリックする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Get the link 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URL</a:t>
            </a:r>
            <a:r>
              <a:rPr kumimoji="1" lang="ja-JP" altLang="en-US" sz="1600" b="1" dirty="0" smtClean="0"/>
              <a:t>をコピーし、ブラウザで検索する。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024140" y="1406286"/>
            <a:ext cx="357360" cy="174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90965" y="2770067"/>
            <a:ext cx="986010" cy="687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26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190" y="169597"/>
            <a:ext cx="6739619" cy="51810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25794" y="5350679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ブラウザで地図が表示できるようになった。</a:t>
            </a:r>
          </a:p>
        </p:txBody>
      </p:sp>
    </p:spTree>
    <p:extLst>
      <p:ext uri="{BB962C8B-B14F-4D97-AF65-F5344CB8AC3E}">
        <p14:creationId xmlns:p14="http://schemas.microsoft.com/office/powerpoint/2010/main" val="307901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74" y="670121"/>
            <a:ext cx="5478235" cy="438258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SQL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でデータを分析する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419600" y="2861415"/>
            <a:ext cx="4572000" cy="20370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SELECT</a:t>
            </a:r>
          </a:p>
          <a:p>
            <a:r>
              <a:rPr lang="en-US" altLang="ja-JP" dirty="0"/>
              <a:t>    flood_assumed_area.SAFIELD001,refuge.SAFIELD004 ,</a:t>
            </a:r>
            <a:r>
              <a:rPr lang="en-US" altLang="ja-JP" dirty="0" err="1"/>
              <a:t>refuge.the_geom</a:t>
            </a:r>
            <a:endParaRPr lang="en-US" altLang="ja-JP" dirty="0"/>
          </a:p>
          <a:p>
            <a:r>
              <a:rPr lang="en-US" altLang="ja-JP" dirty="0"/>
              <a:t>FROM </a:t>
            </a:r>
            <a:r>
              <a:rPr lang="en-US" altLang="ja-JP" dirty="0" err="1"/>
              <a:t>flood_assumed_area</a:t>
            </a:r>
            <a:endParaRPr lang="en-US" altLang="ja-JP" dirty="0"/>
          </a:p>
          <a:p>
            <a:r>
              <a:rPr lang="en-US" altLang="ja-JP" dirty="0"/>
              <a:t>JOIN refuge </a:t>
            </a:r>
          </a:p>
          <a:p>
            <a:r>
              <a:rPr lang="en-US" altLang="ja-JP" dirty="0"/>
              <a:t>ON </a:t>
            </a:r>
            <a:r>
              <a:rPr lang="en-US" altLang="ja-JP" dirty="0" err="1"/>
              <a:t>ST_Contains</a:t>
            </a:r>
            <a:r>
              <a:rPr lang="en-US" altLang="ja-JP" dirty="0"/>
              <a:t>(</a:t>
            </a:r>
            <a:r>
              <a:rPr lang="en-US" altLang="ja-JP" dirty="0" err="1"/>
              <a:t>flood_assumed_area.the_geom</a:t>
            </a:r>
            <a:r>
              <a:rPr lang="en-US" altLang="ja-JP" dirty="0"/>
              <a:t> ,</a:t>
            </a:r>
            <a:r>
              <a:rPr lang="en-US" altLang="ja-JP" dirty="0" err="1"/>
              <a:t>refuge.the_geom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97518" y="5130225"/>
            <a:ext cx="674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Apply query</a:t>
            </a:r>
            <a:r>
              <a:rPr lang="ja-JP" altLang="en-US" sz="1600" b="1" dirty="0"/>
              <a:t>をクリックして、コードを実行する。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ＳＱＬから、上のコードを入力し、想定浸水区域内の一時避難所を抽出する。</a:t>
            </a:r>
          </a:p>
        </p:txBody>
      </p:sp>
    </p:spTree>
    <p:extLst>
      <p:ext uri="{BB962C8B-B14F-4D97-AF65-F5344CB8AC3E}">
        <p14:creationId xmlns:p14="http://schemas.microsoft.com/office/powerpoint/2010/main" val="341218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CartoDB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とは？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1476" y="1078301"/>
            <a:ext cx="735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lang="ja-JP" altLang="en-US" sz="2800" b="1" dirty="0" smtClean="0"/>
              <a:t>地図</a:t>
            </a:r>
            <a:r>
              <a:rPr lang="ja-JP" altLang="en-US" sz="2800" b="1" dirty="0"/>
              <a:t>データ</a:t>
            </a:r>
            <a:r>
              <a:rPr lang="ja-JP" altLang="en-US" sz="2800" b="1" dirty="0" smtClean="0"/>
              <a:t>や地図を編集・共有できるサービス</a:t>
            </a:r>
            <a:endParaRPr kumimoji="1" lang="ja-JP" altLang="en-US" sz="28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1475" y="2179396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・データのインポート・表示が簡単にできる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475" y="430241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・時系列データのなど表現が多様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1475" y="3280491"/>
            <a:ext cx="7281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</a:t>
            </a:r>
            <a:r>
              <a:rPr kumimoji="1" lang="en-US" altLang="ja-JP" sz="2800" b="1" dirty="0" smtClean="0"/>
              <a:t>SQL</a:t>
            </a:r>
            <a:r>
              <a:rPr kumimoji="1" lang="ja-JP" altLang="en-US" sz="2800" b="1" dirty="0" smtClean="0"/>
              <a:t>によるデータの分析がブラウザ上で可能</a:t>
            </a:r>
          </a:p>
        </p:txBody>
      </p:sp>
    </p:spTree>
    <p:extLst>
      <p:ext uri="{BB962C8B-B14F-4D97-AF65-F5344CB8AC3E}">
        <p14:creationId xmlns:p14="http://schemas.microsoft.com/office/powerpoint/2010/main" val="356021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172" y="104775"/>
            <a:ext cx="5879655" cy="470372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75443" y="4980701"/>
            <a:ext cx="739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想定浸水区域内のデータが抽出されたのを</a:t>
            </a:r>
            <a:r>
              <a:rPr lang="en-US" altLang="ja-JP" sz="1600" b="1" dirty="0" smtClean="0"/>
              <a:t>DATA VIEW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MAP VIEW</a:t>
            </a:r>
            <a:r>
              <a:rPr lang="ja-JP" altLang="en-US" sz="1600" b="1" dirty="0" smtClean="0"/>
              <a:t>で確認する。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create dataset from query or clear view</a:t>
            </a:r>
            <a:r>
              <a:rPr kumimoji="1" lang="ja-JP" altLang="en-US" sz="1600" b="1" dirty="0" smtClean="0"/>
              <a:t>をクリックし、新規にデータセットを作成する。</a:t>
            </a:r>
          </a:p>
        </p:txBody>
      </p:sp>
    </p:spTree>
    <p:extLst>
      <p:ext uri="{BB962C8B-B14F-4D97-AF65-F5344CB8AC3E}">
        <p14:creationId xmlns:p14="http://schemas.microsoft.com/office/powerpoint/2010/main" val="2192760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83" y="1171575"/>
            <a:ext cx="4214812" cy="33718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4880720"/>
            <a:ext cx="623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新規にデータセットが作成できた（必要があれば名称を変更しておく）。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作成していたマップに戻り、新規に作成したデータセットを追加</a:t>
            </a:r>
            <a:r>
              <a:rPr lang="ja-JP" altLang="en-US" sz="1600" b="1" dirty="0" smtClean="0"/>
              <a:t>する。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6" y="1171575"/>
            <a:ext cx="4214814" cy="337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643390" y="1504950"/>
            <a:ext cx="843135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90575" y="1504950"/>
            <a:ext cx="4724400" cy="209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172084" y="1395413"/>
            <a:ext cx="618492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56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42" y="1163910"/>
            <a:ext cx="4325258" cy="346020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142" y="1163910"/>
            <a:ext cx="4325258" cy="346020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486025" y="1924050"/>
            <a:ext cx="61912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124200" y="1781175"/>
            <a:ext cx="1304925" cy="24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4572000" y="1695450"/>
            <a:ext cx="800100" cy="283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8048626" y="4371976"/>
            <a:ext cx="409574" cy="161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0441" y="5018129"/>
            <a:ext cx="8343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create dataset from query </a:t>
            </a:r>
            <a:r>
              <a:rPr kumimoji="1" lang="ja-JP" altLang="en-US" sz="1600" b="1" dirty="0" smtClean="0"/>
              <a:t>をクリックし、</a:t>
            </a:r>
            <a:r>
              <a:rPr kumimoji="1" lang="en-US" altLang="ja-JP" sz="1600" b="1" dirty="0" smtClean="0"/>
              <a:t>+</a:t>
            </a:r>
            <a:r>
              <a:rPr kumimoji="1" lang="ja-JP" altLang="en-US" sz="1600" b="1" dirty="0" smtClean="0"/>
              <a:t>ボタンから新規に作成したデータセットを追加する。</a:t>
            </a:r>
          </a:p>
        </p:txBody>
      </p:sp>
    </p:spTree>
    <p:extLst>
      <p:ext uri="{BB962C8B-B14F-4D97-AF65-F5344CB8AC3E}">
        <p14:creationId xmlns:p14="http://schemas.microsoft.com/office/powerpoint/2010/main" val="10775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6" y="1063206"/>
            <a:ext cx="4485734" cy="35885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22400" y="5287992"/>
            <a:ext cx="4237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地図のレイアウトを整え、</a:t>
            </a:r>
            <a:r>
              <a:rPr lang="ja-JP" altLang="en-US" sz="1600" b="1" dirty="0" smtClean="0"/>
              <a:t>ブラウザで表示する。</a:t>
            </a:r>
            <a:endParaRPr kumimoji="1" lang="ja-JP" altLang="en-US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403" y="1063206"/>
            <a:ext cx="4485736" cy="35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43" y="1143650"/>
            <a:ext cx="4284624" cy="342769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24326" y="5216592"/>
            <a:ext cx="7168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3"/>
              </a:rPr>
              <a:t>https://cartodb.</a:t>
            </a:r>
            <a:r>
              <a:rPr lang="ja-JP" altLang="en-US" sz="1600" dirty="0" smtClean="0">
                <a:hlinkClick r:id="rId3"/>
              </a:rPr>
              <a:t>com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にアクセスする、</a:t>
            </a:r>
            <a:r>
              <a:rPr lang="en-US" altLang="ja-JP" sz="1600" dirty="0" smtClean="0"/>
              <a:t>SIGN UP</a:t>
            </a:r>
            <a:r>
              <a:rPr lang="ja-JP" altLang="en-US" sz="1600" dirty="0" smtClean="0"/>
              <a:t>をクリックし、アカウント作成を行う。</a:t>
            </a:r>
            <a:endParaRPr lang="en-US" altLang="ja-JP" sz="16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737654" y="3308498"/>
            <a:ext cx="479071" cy="148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145" y="1143650"/>
            <a:ext cx="4248728" cy="3398982"/>
          </a:xfrm>
          <a:prstGeom prst="rect">
            <a:avLst/>
          </a:prstGeom>
        </p:spPr>
      </p:pic>
      <p:cxnSp>
        <p:nvCxnSpPr>
          <p:cNvPr id="7" name="直線矢印コネクタ 6"/>
          <p:cNvCxnSpPr>
            <a:stCxn id="5" idx="3"/>
          </p:cNvCxnSpPr>
          <p:nvPr/>
        </p:nvCxnSpPr>
        <p:spPr>
          <a:xfrm flipV="1">
            <a:off x="1216725" y="2983345"/>
            <a:ext cx="4075711" cy="399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7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639" y="866594"/>
            <a:ext cx="5122719" cy="409817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834743" y="1255951"/>
            <a:ext cx="355942" cy="224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8077" y="5290278"/>
            <a:ext cx="336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DATASETS</a:t>
            </a:r>
            <a:r>
              <a:rPr kumimoji="1" lang="ja-JP" altLang="en-US" dirty="0" smtClean="0"/>
              <a:t>をクリックして、</a:t>
            </a:r>
            <a:r>
              <a:rPr kumimoji="1" lang="en-US" altLang="ja-JP" dirty="0" smtClean="0"/>
              <a:t>dashboard</a:t>
            </a:r>
            <a:r>
              <a:rPr kumimoji="1" lang="ja-JP" altLang="en-US" dirty="0" smtClean="0"/>
              <a:t>を開く。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データを読み込む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32" y="1188828"/>
            <a:ext cx="4171681" cy="33373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2965654"/>
            <a:ext cx="3102452" cy="248196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60084" y="1755744"/>
            <a:ext cx="504550" cy="14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61" y="375538"/>
            <a:ext cx="3102452" cy="24819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042898" y="1655028"/>
            <a:ext cx="728837" cy="156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29339" y="5244861"/>
            <a:ext cx="493228" cy="16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942272" y="1755744"/>
            <a:ext cx="1975449" cy="55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6407316" y="1893526"/>
            <a:ext cx="1006997" cy="314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85392" y="4963189"/>
            <a:ext cx="4450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NEW DATASET</a:t>
            </a:r>
            <a:r>
              <a:rPr kumimoji="1" lang="ja-JP" altLang="en-US" sz="1600" dirty="0" smtClean="0"/>
              <a:t>をクリックし、</a:t>
            </a:r>
            <a:r>
              <a:rPr kumimoji="1" lang="en-US" altLang="ja-JP" sz="1600" dirty="0" smtClean="0"/>
              <a:t>Drag &amp; drop </a:t>
            </a:r>
            <a:r>
              <a:rPr lang="ja-JP" altLang="en-US" sz="1600" dirty="0" smtClean="0"/>
              <a:t>か　</a:t>
            </a:r>
            <a:r>
              <a:rPr lang="en-US" altLang="ja-JP" sz="1600" dirty="0" smtClean="0"/>
              <a:t>BROWSE</a:t>
            </a:r>
            <a:r>
              <a:rPr lang="ja-JP" altLang="en-US" sz="1600" dirty="0" smtClean="0"/>
              <a:t>からファイルを選択し、データを読み込む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0953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7" y="737236"/>
            <a:ext cx="4438650" cy="355092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675" y="737236"/>
            <a:ext cx="4438650" cy="35509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94404" y="4686300"/>
            <a:ext cx="655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DATA VIEW </a:t>
            </a:r>
            <a:r>
              <a:rPr lang="ja-JP" altLang="en-US" sz="1600" dirty="0" smtClean="0"/>
              <a:t>でテーブルデータが表示でき、</a:t>
            </a:r>
            <a:r>
              <a:rPr lang="en-US" altLang="ja-JP" sz="1600" dirty="0" smtClean="0"/>
              <a:t>MAP VIEW</a:t>
            </a:r>
            <a:r>
              <a:rPr lang="ja-JP" altLang="en-US" sz="1600" dirty="0" smtClean="0"/>
              <a:t>で地図が表示できる。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黄色枠のボタンで戻ることができるため、一次避難所のデータも読み込む。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1823323" y="1054953"/>
            <a:ext cx="891302" cy="145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38675" y="1054953"/>
            <a:ext cx="914400" cy="1451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ＮＥＷマップを作成する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2" y="965835"/>
            <a:ext cx="4905375" cy="3924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162300" y="1359753"/>
            <a:ext cx="981075" cy="31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27909" y="5175675"/>
            <a:ext cx="5288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の横の下三角ボタンから、</a:t>
            </a:r>
            <a:r>
              <a:rPr lang="en-US" altLang="ja-JP" sz="1600" b="1" dirty="0" smtClean="0"/>
              <a:t>Your maps</a:t>
            </a:r>
            <a:r>
              <a:rPr lang="ja-JP" altLang="en-US" sz="1600" b="1" dirty="0" smtClean="0"/>
              <a:t>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5805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329670"/>
            <a:ext cx="5562600" cy="44500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65050" y="5172075"/>
            <a:ext cx="581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NEW MAP </a:t>
            </a:r>
            <a:r>
              <a:rPr kumimoji="1" lang="ja-JP" altLang="en-US" sz="1600" b="1" dirty="0" smtClean="0"/>
              <a:t>をクリックし、読み込む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Datasets</a:t>
            </a:r>
            <a:r>
              <a:rPr lang="ja-JP" altLang="en-US" sz="1600" b="1" dirty="0" smtClean="0"/>
              <a:t>から選択する。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14323" y="4474428"/>
            <a:ext cx="672227" cy="202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50" y="83820"/>
            <a:ext cx="6362700" cy="509016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741" y="5376446"/>
            <a:ext cx="5870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MAP</a:t>
            </a:r>
            <a:r>
              <a:rPr kumimoji="1" lang="ja-JP" altLang="en-US" sz="1600" b="1" dirty="0" smtClean="0"/>
              <a:t>が表示できたので、各レイヤのスタイル、凡例などを変更する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7960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3135</TotalTime>
  <Words>445</Words>
  <Application>Microsoft Office PowerPoint</Application>
  <PresentationFormat>画面に合わせる (16:10)</PresentationFormat>
  <Paragraphs>45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CartoDBとは？</vt:lpstr>
      <vt:lpstr>PowerPoint プレゼンテーション</vt:lpstr>
      <vt:lpstr>データを読み込む</vt:lpstr>
      <vt:lpstr>PowerPoint プレゼンテーション</vt:lpstr>
      <vt:lpstr>PowerPoint プレゼンテーション</vt:lpstr>
      <vt:lpstr>ＮＥＷマップを作成する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SQLでデータを分析する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177</cp:revision>
  <dcterms:created xsi:type="dcterms:W3CDTF">2015-06-26T03:04:37Z</dcterms:created>
  <dcterms:modified xsi:type="dcterms:W3CDTF">2016-03-29T05:43:54Z</dcterms:modified>
</cp:coreProperties>
</file>